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  <p:sldId id="256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7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6E01-883E-414D-9D11-FF561B51DC3F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107974F-A8FA-43BE-9B56-578711210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6E01-883E-414D-9D11-FF561B51DC3F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974F-A8FA-43BE-9B56-578711210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6E01-883E-414D-9D11-FF561B51DC3F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974F-A8FA-43BE-9B56-578711210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6E01-883E-414D-9D11-FF561B51DC3F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107974F-A8FA-43BE-9B56-578711210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6E01-883E-414D-9D11-FF561B51DC3F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974F-A8FA-43BE-9B56-578711210A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6E01-883E-414D-9D11-FF561B51DC3F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974F-A8FA-43BE-9B56-578711210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6E01-883E-414D-9D11-FF561B51DC3F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107974F-A8FA-43BE-9B56-578711210A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6E01-883E-414D-9D11-FF561B51DC3F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974F-A8FA-43BE-9B56-578711210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6E01-883E-414D-9D11-FF561B51DC3F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974F-A8FA-43BE-9B56-578711210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6E01-883E-414D-9D11-FF561B51DC3F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974F-A8FA-43BE-9B56-578711210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6E01-883E-414D-9D11-FF561B51DC3F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974F-A8FA-43BE-9B56-578711210A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F0E6E01-883E-414D-9D11-FF561B51DC3F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107974F-A8FA-43BE-9B56-578711210A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in7\Desktop\usemind.org_Mama.dlya.mamontenka.mp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www.playcast.ru/uploads/2017/11/25/23976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st2.depositphotos.com/1058411/5759/i/950/depositphotos_57598949-stock-photo-young-mother-kissing-sleeping-daugh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www.2do2go.ru/uploads/81c61b66ffb775060af5b17c98a2f67f_w1120_h5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www.morozova-art.ru/pencil/mother_daughter_pencil_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8715436" cy="6619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s://cf.ppt-online.org/files/slide/z/zUPeIWNHAmcRg16xG0SfDKslrMbnyYFq7TwtE4/slid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im1.kommersant.ru/Issues.photo/OGONIOK/2015/028/KMO_148127_00057_1_t218_223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www.odevaika.ru/upload/medialibrary/644/644fcbe016b3164b447a97cbf6ea60c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s://www.proaist.ru/upload/medialibrary/547/54742e06ad769788b1d51691424a4b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usemind.org_Mama.dlya.mamontenka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2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900igr.net/up/datas/117537/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restlesspilgrim.org/wp-content/uploads/2017/07/195_flying_angel_background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540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://bezizyana.com/wp-content/uploads/2017/11/1511262050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www.playcast.ru/uploads/2017/10/23/23720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detstvovmeste.ru/042014/162025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content.foto.my.mail.ru/inbox/ludmila_alekseeva/_blogs/i-52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images.myshared.ru/7/833271/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million-wallpapers.ru/wallpapers/1/50/361301706211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86074"/>
            <a:ext cx="9144000" cy="9644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w-dog.ru/wallpapers/14/18/445672729255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264</TotalTime>
  <Words>0</Words>
  <Application>Microsoft Office PowerPoint</Application>
  <PresentationFormat>Экран (4:3)</PresentationFormat>
  <Paragraphs>0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</dc:creator>
  <cp:lastModifiedBy>Win7</cp:lastModifiedBy>
  <cp:revision>30</cp:revision>
  <dcterms:created xsi:type="dcterms:W3CDTF">2018-11-14T05:37:12Z</dcterms:created>
  <dcterms:modified xsi:type="dcterms:W3CDTF">2018-11-16T10:59:45Z</dcterms:modified>
</cp:coreProperties>
</file>